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Nunito" panose="00000500000000000000" pitchFamily="2" charset="0"/>
      <p:regular r:id="rId17"/>
      <p:bold r:id="rId18"/>
      <p:italic r:id="rId19"/>
      <p:boldItalic r:id="rId20"/>
    </p:embeddedFont>
    <p:embeddedFont>
      <p:font typeface="Palanquin" panose="020B0004020203020204" pitchFamily="34" charset="0"/>
      <p:regular r:id="rId21"/>
      <p:bold r:id="rId22"/>
    </p:embeddedFont>
    <p:embeddedFont>
      <p:font typeface="Palanquin Dark SemiBold" panose="020B0704020203020204" pitchFamily="34" charset="0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A3BBF7-BA14-18DB-91E8-923F5461B218}" v="1" dt="2021-09-09T10:00:59.579"/>
    <p1510:client id="{8E19671D-D5E4-43FE-897E-98454609BBAD}" v="18" dt="2021-09-09T09:56:33.443"/>
    <p1510:client id="{DF3E98B2-F4A8-C613-5C7E-BA38AC2772AF}" v="2" dt="2021-09-09T10:27:47.2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261" autoAdjust="0"/>
  </p:normalViewPr>
  <p:slideViewPr>
    <p:cSldViewPr snapToGrid="0">
      <p:cViewPr varScale="1">
        <p:scale>
          <a:sx n="85" d="100"/>
          <a:sy n="85" d="100"/>
        </p:scale>
        <p:origin x="145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 Salisbury" userId="b64cd180-038e-4743-8e05-afde79732230" providerId="ADAL" clId="{8E19671D-D5E4-43FE-897E-98454609BBAD}"/>
    <pc:docChg chg="custSel modSld">
      <pc:chgData name="Kat Salisbury" userId="b64cd180-038e-4743-8e05-afde79732230" providerId="ADAL" clId="{8E19671D-D5E4-43FE-897E-98454609BBAD}" dt="2021-09-09T09:56:49.851" v="594" actId="14826"/>
      <pc:docMkLst>
        <pc:docMk/>
      </pc:docMkLst>
      <pc:sldChg chg="modSp mod modNotesTx">
        <pc:chgData name="Kat Salisbury" userId="b64cd180-038e-4743-8e05-afde79732230" providerId="ADAL" clId="{8E19671D-D5E4-43FE-897E-98454609BBAD}" dt="2021-09-09T09:38:39.866" v="59" actId="20577"/>
        <pc:sldMkLst>
          <pc:docMk/>
          <pc:sldMk cId="868589891" sldId="256"/>
        </pc:sldMkLst>
        <pc:spChg chg="mod">
          <ac:chgData name="Kat Salisbury" userId="b64cd180-038e-4743-8e05-afde79732230" providerId="ADAL" clId="{8E19671D-D5E4-43FE-897E-98454609BBAD}" dt="2021-09-09T09:38:18.156" v="3" actId="20577"/>
          <ac:spMkLst>
            <pc:docMk/>
            <pc:sldMk cId="868589891" sldId="256"/>
            <ac:spMk id="2" creationId="{E20E66B1-EE11-46E8-9D2F-388E12025E3A}"/>
          </ac:spMkLst>
        </pc:spChg>
        <pc:spChg chg="mod">
          <ac:chgData name="Kat Salisbury" userId="b64cd180-038e-4743-8e05-afde79732230" providerId="ADAL" clId="{8E19671D-D5E4-43FE-897E-98454609BBAD}" dt="2021-09-09T09:38:34.202" v="57" actId="20577"/>
          <ac:spMkLst>
            <pc:docMk/>
            <pc:sldMk cId="868589891" sldId="256"/>
            <ac:spMk id="3" creationId="{387BD2A7-BC2A-4300-AFBB-8B3304D19C99}"/>
          </ac:spMkLst>
        </pc:spChg>
        <pc:spChg chg="mod">
          <ac:chgData name="Kat Salisbury" userId="b64cd180-038e-4743-8e05-afde79732230" providerId="ADAL" clId="{8E19671D-D5E4-43FE-897E-98454609BBAD}" dt="2021-09-09T09:38:15.820" v="1" actId="20577"/>
          <ac:spMkLst>
            <pc:docMk/>
            <pc:sldMk cId="868589891" sldId="256"/>
            <ac:spMk id="4" creationId="{77616F28-871B-42AE-8B42-15273F2FB254}"/>
          </ac:spMkLst>
        </pc:spChg>
      </pc:sldChg>
      <pc:sldChg chg="addSp delSp modSp mod">
        <pc:chgData name="Kat Salisbury" userId="b64cd180-038e-4743-8e05-afde79732230" providerId="ADAL" clId="{8E19671D-D5E4-43FE-897E-98454609BBAD}" dt="2021-09-09T09:43:34.309" v="437"/>
        <pc:sldMkLst>
          <pc:docMk/>
          <pc:sldMk cId="2029177982" sldId="257"/>
        </pc:sldMkLst>
        <pc:spChg chg="mod">
          <ac:chgData name="Kat Salisbury" userId="b64cd180-038e-4743-8e05-afde79732230" providerId="ADAL" clId="{8E19671D-D5E4-43FE-897E-98454609BBAD}" dt="2021-09-09T09:39:38.283" v="214" actId="20577"/>
          <ac:spMkLst>
            <pc:docMk/>
            <pc:sldMk cId="2029177982" sldId="257"/>
            <ac:spMk id="2" creationId="{236B04E1-0535-4D08-97CE-B5DBA22C90C9}"/>
          </ac:spMkLst>
        </pc:spChg>
        <pc:spChg chg="del">
          <ac:chgData name="Kat Salisbury" userId="b64cd180-038e-4743-8e05-afde79732230" providerId="ADAL" clId="{8E19671D-D5E4-43FE-897E-98454609BBAD}" dt="2021-09-09T09:38:52.698" v="75" actId="478"/>
          <ac:spMkLst>
            <pc:docMk/>
            <pc:sldMk cId="2029177982" sldId="257"/>
            <ac:spMk id="7" creationId="{6644E4EF-7584-4108-8715-EEE080B072C2}"/>
          </ac:spMkLst>
        </pc:spChg>
        <pc:spChg chg="mod">
          <ac:chgData name="Kat Salisbury" userId="b64cd180-038e-4743-8e05-afde79732230" providerId="ADAL" clId="{8E19671D-D5E4-43FE-897E-98454609BBAD}" dt="2021-09-09T09:40:13.068" v="300" actId="20577"/>
          <ac:spMkLst>
            <pc:docMk/>
            <pc:sldMk cId="2029177982" sldId="257"/>
            <ac:spMk id="10" creationId="{B3740348-AD6B-4C49-9DBA-E4B23586AF2F}"/>
          </ac:spMkLst>
        </pc:spChg>
        <pc:spChg chg="mod">
          <ac:chgData name="Kat Salisbury" userId="b64cd180-038e-4743-8e05-afde79732230" providerId="ADAL" clId="{8E19671D-D5E4-43FE-897E-98454609BBAD}" dt="2021-09-09T09:42:16.304" v="304" actId="14100"/>
          <ac:spMkLst>
            <pc:docMk/>
            <pc:sldMk cId="2029177982" sldId="257"/>
            <ac:spMk id="11" creationId="{CA11A21C-70FD-4FE4-B683-26B922B4E0C4}"/>
          </ac:spMkLst>
        </pc:spChg>
        <pc:spChg chg="add del">
          <ac:chgData name="Kat Salisbury" userId="b64cd180-038e-4743-8e05-afde79732230" providerId="ADAL" clId="{8E19671D-D5E4-43FE-897E-98454609BBAD}" dt="2021-09-09T09:41:40.428" v="302" actId="478"/>
          <ac:spMkLst>
            <pc:docMk/>
            <pc:sldMk cId="2029177982" sldId="257"/>
            <ac:spMk id="15" creationId="{30395DAD-11DB-42AF-9309-159FCF2E3BDE}"/>
          </ac:spMkLst>
        </pc:spChg>
        <pc:spChg chg="add mod">
          <ac:chgData name="Kat Salisbury" userId="b64cd180-038e-4743-8e05-afde79732230" providerId="ADAL" clId="{8E19671D-D5E4-43FE-897E-98454609BBAD}" dt="2021-09-09T09:43:29.180" v="436" actId="20577"/>
          <ac:spMkLst>
            <pc:docMk/>
            <pc:sldMk cId="2029177982" sldId="257"/>
            <ac:spMk id="16" creationId="{E4D00AF6-D835-48DE-9358-CB2D0C58E65D}"/>
          </ac:spMkLst>
        </pc:spChg>
        <pc:spChg chg="del">
          <ac:chgData name="Kat Salisbury" userId="b64cd180-038e-4743-8e05-afde79732230" providerId="ADAL" clId="{8E19671D-D5E4-43FE-897E-98454609BBAD}" dt="2021-09-09T09:38:50.954" v="74" actId="478"/>
          <ac:spMkLst>
            <pc:docMk/>
            <pc:sldMk cId="2029177982" sldId="257"/>
            <ac:spMk id="21" creationId="{3A30931A-DA07-4EAA-994F-D831CA82D52E}"/>
          </ac:spMkLst>
        </pc:spChg>
        <pc:picChg chg="del">
          <ac:chgData name="Kat Salisbury" userId="b64cd180-038e-4743-8e05-afde79732230" providerId="ADAL" clId="{8E19671D-D5E4-43FE-897E-98454609BBAD}" dt="2021-09-09T09:38:54.953" v="78" actId="478"/>
          <ac:picMkLst>
            <pc:docMk/>
            <pc:sldMk cId="2029177982" sldId="257"/>
            <ac:picMk id="3" creationId="{392B572F-6C39-4124-BCE9-6489A5F39E3E}"/>
          </ac:picMkLst>
        </pc:picChg>
        <pc:picChg chg="del">
          <ac:chgData name="Kat Salisbury" userId="b64cd180-038e-4743-8e05-afde79732230" providerId="ADAL" clId="{8E19671D-D5E4-43FE-897E-98454609BBAD}" dt="2021-09-09T09:38:55.609" v="79" actId="478"/>
          <ac:picMkLst>
            <pc:docMk/>
            <pc:sldMk cId="2029177982" sldId="257"/>
            <ac:picMk id="9" creationId="{2621A3FC-73CA-4127-8158-52CDE34DDF4C}"/>
          </ac:picMkLst>
        </pc:picChg>
        <pc:picChg chg="add mod">
          <ac:chgData name="Kat Salisbury" userId="b64cd180-038e-4743-8e05-afde79732230" providerId="ADAL" clId="{8E19671D-D5E4-43FE-897E-98454609BBAD}" dt="2021-09-09T09:43:34.309" v="437"/>
          <ac:picMkLst>
            <pc:docMk/>
            <pc:sldMk cId="2029177982" sldId="257"/>
            <ac:picMk id="17" creationId="{B22B9D56-CEEA-4517-9DCB-E659D6259A26}"/>
          </ac:picMkLst>
        </pc:picChg>
        <pc:picChg chg="del">
          <ac:chgData name="Kat Salisbury" userId="b64cd180-038e-4743-8e05-afde79732230" providerId="ADAL" clId="{8E19671D-D5E4-43FE-897E-98454609BBAD}" dt="2021-09-09T09:38:53.979" v="77" actId="478"/>
          <ac:picMkLst>
            <pc:docMk/>
            <pc:sldMk cId="2029177982" sldId="257"/>
            <ac:picMk id="1030" creationId="{95BFD334-BAF5-4509-BC80-38D065E72A73}"/>
          </ac:picMkLst>
        </pc:picChg>
        <pc:picChg chg="del">
          <ac:chgData name="Kat Salisbury" userId="b64cd180-038e-4743-8e05-afde79732230" providerId="ADAL" clId="{8E19671D-D5E4-43FE-897E-98454609BBAD}" dt="2021-09-09T09:38:53.417" v="76" actId="478"/>
          <ac:picMkLst>
            <pc:docMk/>
            <pc:sldMk cId="2029177982" sldId="257"/>
            <ac:picMk id="1032" creationId="{850DB245-0A5C-4746-A7A1-E75CEC620F5F}"/>
          </ac:picMkLst>
        </pc:picChg>
      </pc:sldChg>
      <pc:sldChg chg="addSp delSp modSp mod delAnim">
        <pc:chgData name="Kat Salisbury" userId="b64cd180-038e-4743-8e05-afde79732230" providerId="ADAL" clId="{8E19671D-D5E4-43FE-897E-98454609BBAD}" dt="2021-09-09T09:54:18.819" v="590" actId="13926"/>
        <pc:sldMkLst>
          <pc:docMk/>
          <pc:sldMk cId="4252841567" sldId="258"/>
        </pc:sldMkLst>
        <pc:spChg chg="mod">
          <ac:chgData name="Kat Salisbury" userId="b64cd180-038e-4743-8e05-afde79732230" providerId="ADAL" clId="{8E19671D-D5E4-43FE-897E-98454609BBAD}" dt="2021-09-09T09:49:42.958" v="473" actId="20577"/>
          <ac:spMkLst>
            <pc:docMk/>
            <pc:sldMk cId="4252841567" sldId="258"/>
            <ac:spMk id="2" creationId="{236B04E1-0535-4D08-97CE-B5DBA22C90C9}"/>
          </ac:spMkLst>
        </pc:spChg>
        <pc:spChg chg="del">
          <ac:chgData name="Kat Salisbury" userId="b64cd180-038e-4743-8e05-afde79732230" providerId="ADAL" clId="{8E19671D-D5E4-43FE-897E-98454609BBAD}" dt="2021-09-09T09:49:48.572" v="474" actId="478"/>
          <ac:spMkLst>
            <pc:docMk/>
            <pc:sldMk cId="4252841567" sldId="258"/>
            <ac:spMk id="8" creationId="{519E2301-F38E-4D6A-89DD-3CA2BADF59F9}"/>
          </ac:spMkLst>
        </pc:spChg>
        <pc:spChg chg="del">
          <ac:chgData name="Kat Salisbury" userId="b64cd180-038e-4743-8e05-afde79732230" providerId="ADAL" clId="{8E19671D-D5E4-43FE-897E-98454609BBAD}" dt="2021-09-09T09:49:56.686" v="477" actId="478"/>
          <ac:spMkLst>
            <pc:docMk/>
            <pc:sldMk cId="4252841567" sldId="258"/>
            <ac:spMk id="10" creationId="{0218A75B-881C-453C-B0A3-0A9225C278B0}"/>
          </ac:spMkLst>
        </pc:spChg>
        <pc:spChg chg="del">
          <ac:chgData name="Kat Salisbury" userId="b64cd180-038e-4743-8e05-afde79732230" providerId="ADAL" clId="{8E19671D-D5E4-43FE-897E-98454609BBAD}" dt="2021-09-09T09:49:58.178" v="478" actId="478"/>
          <ac:spMkLst>
            <pc:docMk/>
            <pc:sldMk cId="4252841567" sldId="258"/>
            <ac:spMk id="11" creationId="{DBCE8F33-3CA7-4A2E-8178-BEB7B87A4D69}"/>
          </ac:spMkLst>
        </pc:spChg>
        <pc:spChg chg="del">
          <ac:chgData name="Kat Salisbury" userId="b64cd180-038e-4743-8e05-afde79732230" providerId="ADAL" clId="{8E19671D-D5E4-43FE-897E-98454609BBAD}" dt="2021-09-09T09:49:59.758" v="479" actId="478"/>
          <ac:spMkLst>
            <pc:docMk/>
            <pc:sldMk cId="4252841567" sldId="258"/>
            <ac:spMk id="12" creationId="{A5BF9725-0D69-4C97-9018-EAAA526C2D86}"/>
          </ac:spMkLst>
        </pc:spChg>
        <pc:spChg chg="del">
          <ac:chgData name="Kat Salisbury" userId="b64cd180-038e-4743-8e05-afde79732230" providerId="ADAL" clId="{8E19671D-D5E4-43FE-897E-98454609BBAD}" dt="2021-09-09T09:50:00.796" v="480" actId="478"/>
          <ac:spMkLst>
            <pc:docMk/>
            <pc:sldMk cId="4252841567" sldId="258"/>
            <ac:spMk id="13" creationId="{806234F2-A32F-414D-8CBD-F37E239D4B43}"/>
          </ac:spMkLst>
        </pc:spChg>
        <pc:spChg chg="del">
          <ac:chgData name="Kat Salisbury" userId="b64cd180-038e-4743-8e05-afde79732230" providerId="ADAL" clId="{8E19671D-D5E4-43FE-897E-98454609BBAD}" dt="2021-09-09T09:50:02.247" v="481" actId="478"/>
          <ac:spMkLst>
            <pc:docMk/>
            <pc:sldMk cId="4252841567" sldId="258"/>
            <ac:spMk id="14" creationId="{5C37A3EB-D277-4233-99B9-F797717C8F63}"/>
          </ac:spMkLst>
        </pc:spChg>
        <pc:spChg chg="del">
          <ac:chgData name="Kat Salisbury" userId="b64cd180-038e-4743-8e05-afde79732230" providerId="ADAL" clId="{8E19671D-D5E4-43FE-897E-98454609BBAD}" dt="2021-09-09T09:48:29.853" v="438" actId="478"/>
          <ac:spMkLst>
            <pc:docMk/>
            <pc:sldMk cId="4252841567" sldId="258"/>
            <ac:spMk id="15" creationId="{B6B84E57-E18F-4730-9C2E-5311D33DB815}"/>
          </ac:spMkLst>
        </pc:spChg>
        <pc:spChg chg="add mod">
          <ac:chgData name="Kat Salisbury" userId="b64cd180-038e-4743-8e05-afde79732230" providerId="ADAL" clId="{8E19671D-D5E4-43FE-897E-98454609BBAD}" dt="2021-09-09T09:54:18.819" v="590" actId="13926"/>
          <ac:spMkLst>
            <pc:docMk/>
            <pc:sldMk cId="4252841567" sldId="258"/>
            <ac:spMk id="16" creationId="{8BF26253-1736-4DC3-A36D-2608C42FDF44}"/>
          </ac:spMkLst>
        </pc:spChg>
        <pc:spChg chg="add mod">
          <ac:chgData name="Kat Salisbury" userId="b64cd180-038e-4743-8e05-afde79732230" providerId="ADAL" clId="{8E19671D-D5E4-43FE-897E-98454609BBAD}" dt="2021-09-09T09:49:54.350" v="476" actId="1076"/>
          <ac:spMkLst>
            <pc:docMk/>
            <pc:sldMk cId="4252841567" sldId="258"/>
            <ac:spMk id="17" creationId="{67C45050-4B43-44FB-92B5-DE2CF70031D3}"/>
          </ac:spMkLst>
        </pc:spChg>
        <pc:spChg chg="add del mod">
          <ac:chgData name="Kat Salisbury" userId="b64cd180-038e-4743-8e05-afde79732230" providerId="ADAL" clId="{8E19671D-D5E4-43FE-897E-98454609BBAD}" dt="2021-09-09T09:50:21.741" v="483" actId="478"/>
          <ac:spMkLst>
            <pc:docMk/>
            <pc:sldMk cId="4252841567" sldId="258"/>
            <ac:spMk id="18" creationId="{BCFBD907-345D-4A82-85FF-16690D1ACADE}"/>
          </ac:spMkLst>
        </pc:spChg>
        <pc:spChg chg="add mod">
          <ac:chgData name="Kat Salisbury" userId="b64cd180-038e-4743-8e05-afde79732230" providerId="ADAL" clId="{8E19671D-D5E4-43FE-897E-98454609BBAD}" dt="2021-09-09T09:51:05.756" v="496" actId="20577"/>
          <ac:spMkLst>
            <pc:docMk/>
            <pc:sldMk cId="4252841567" sldId="258"/>
            <ac:spMk id="19" creationId="{E9876F80-CFB9-404E-9CC9-A9D147F27CA3}"/>
          </ac:spMkLst>
        </pc:spChg>
        <pc:spChg chg="add mod">
          <ac:chgData name="Kat Salisbury" userId="b64cd180-038e-4743-8e05-afde79732230" providerId="ADAL" clId="{8E19671D-D5E4-43FE-897E-98454609BBAD}" dt="2021-09-09T09:51:16.764" v="508" actId="20577"/>
          <ac:spMkLst>
            <pc:docMk/>
            <pc:sldMk cId="4252841567" sldId="258"/>
            <ac:spMk id="20" creationId="{DEB0FAD2-5E8B-47BD-A9BB-5B5CE9A96ED3}"/>
          </ac:spMkLst>
        </pc:spChg>
        <pc:spChg chg="add mod">
          <ac:chgData name="Kat Salisbury" userId="b64cd180-038e-4743-8e05-afde79732230" providerId="ADAL" clId="{8E19671D-D5E4-43FE-897E-98454609BBAD}" dt="2021-09-09T09:51:28.412" v="513" actId="20577"/>
          <ac:spMkLst>
            <pc:docMk/>
            <pc:sldMk cId="4252841567" sldId="258"/>
            <ac:spMk id="21" creationId="{B694BF58-AEEB-4C9D-8F17-0F93F5BD38C0}"/>
          </ac:spMkLst>
        </pc:spChg>
        <pc:spChg chg="add mod">
          <ac:chgData name="Kat Salisbury" userId="b64cd180-038e-4743-8e05-afde79732230" providerId="ADAL" clId="{8E19671D-D5E4-43FE-897E-98454609BBAD}" dt="2021-09-09T09:53:59.517" v="582" actId="20577"/>
          <ac:spMkLst>
            <pc:docMk/>
            <pc:sldMk cId="4252841567" sldId="258"/>
            <ac:spMk id="22" creationId="{5D0ABF45-3D5F-4511-9FC6-211E055CBFC8}"/>
          </ac:spMkLst>
        </pc:spChg>
        <pc:spChg chg="add mod">
          <ac:chgData name="Kat Salisbury" userId="b64cd180-038e-4743-8e05-afde79732230" providerId="ADAL" clId="{8E19671D-D5E4-43FE-897E-98454609BBAD}" dt="2021-09-09T09:53:07.324" v="562" actId="20577"/>
          <ac:spMkLst>
            <pc:docMk/>
            <pc:sldMk cId="4252841567" sldId="258"/>
            <ac:spMk id="23" creationId="{8E42FF86-0EAE-4F35-993B-3663D33246AC}"/>
          </ac:spMkLst>
        </pc:spChg>
        <pc:spChg chg="add mod">
          <ac:chgData name="Kat Salisbury" userId="b64cd180-038e-4743-8e05-afde79732230" providerId="ADAL" clId="{8E19671D-D5E4-43FE-897E-98454609BBAD}" dt="2021-09-09T09:53:16.331" v="571" actId="20577"/>
          <ac:spMkLst>
            <pc:docMk/>
            <pc:sldMk cId="4252841567" sldId="258"/>
            <ac:spMk id="24" creationId="{2AFEF4A9-0A03-432E-A498-CDB85214D5FE}"/>
          </ac:spMkLst>
        </pc:spChg>
        <pc:spChg chg="add mod">
          <ac:chgData name="Kat Salisbury" userId="b64cd180-038e-4743-8e05-afde79732230" providerId="ADAL" clId="{8E19671D-D5E4-43FE-897E-98454609BBAD}" dt="2021-09-09T09:51:44.636" v="525" actId="20577"/>
          <ac:spMkLst>
            <pc:docMk/>
            <pc:sldMk cId="4252841567" sldId="258"/>
            <ac:spMk id="25" creationId="{3727836D-9D47-411F-92CC-60DD536E3086}"/>
          </ac:spMkLst>
        </pc:spChg>
        <pc:spChg chg="add mod">
          <ac:chgData name="Kat Salisbury" userId="b64cd180-038e-4743-8e05-afde79732230" providerId="ADAL" clId="{8E19671D-D5E4-43FE-897E-98454609BBAD}" dt="2021-09-09T09:54:09.693" v="589" actId="20577"/>
          <ac:spMkLst>
            <pc:docMk/>
            <pc:sldMk cId="4252841567" sldId="258"/>
            <ac:spMk id="26" creationId="{088B9B41-F822-4E5B-BC12-FE1224F400E9}"/>
          </ac:spMkLst>
        </pc:spChg>
        <pc:spChg chg="add mod">
          <ac:chgData name="Kat Salisbury" userId="b64cd180-038e-4743-8e05-afde79732230" providerId="ADAL" clId="{8E19671D-D5E4-43FE-897E-98454609BBAD}" dt="2021-09-09T09:52:42.268" v="547" actId="20577"/>
          <ac:spMkLst>
            <pc:docMk/>
            <pc:sldMk cId="4252841567" sldId="258"/>
            <ac:spMk id="27" creationId="{5FB02155-F70E-48E6-82E0-45AAAC5AACA6}"/>
          </ac:spMkLst>
        </pc:spChg>
        <pc:spChg chg="add mod">
          <ac:chgData name="Kat Salisbury" userId="b64cd180-038e-4743-8e05-afde79732230" providerId="ADAL" clId="{8E19671D-D5E4-43FE-897E-98454609BBAD}" dt="2021-09-09T09:52:20.385" v="537" actId="403"/>
          <ac:spMkLst>
            <pc:docMk/>
            <pc:sldMk cId="4252841567" sldId="258"/>
            <ac:spMk id="28" creationId="{85A22B8D-F1BD-438E-9B85-E992F9D9A9EA}"/>
          </ac:spMkLst>
        </pc:spChg>
      </pc:sldChg>
      <pc:sldChg chg="addSp delSp modSp mod">
        <pc:chgData name="Kat Salisbury" userId="b64cd180-038e-4743-8e05-afde79732230" providerId="ADAL" clId="{8E19671D-D5E4-43FE-897E-98454609BBAD}" dt="2021-09-09T09:55:37.808" v="592" actId="14826"/>
        <pc:sldMkLst>
          <pc:docMk/>
          <pc:sldMk cId="3945840745" sldId="259"/>
        </pc:sldMkLst>
        <pc:spChg chg="del">
          <ac:chgData name="Kat Salisbury" userId="b64cd180-038e-4743-8e05-afde79732230" providerId="ADAL" clId="{8E19671D-D5E4-43FE-897E-98454609BBAD}" dt="2021-09-09T09:48:32.411" v="439" actId="478"/>
          <ac:spMkLst>
            <pc:docMk/>
            <pc:sldMk cId="3945840745" sldId="259"/>
            <ac:spMk id="11" creationId="{2FD04C3B-3AD8-4224-8BE3-B2E426E6AC72}"/>
          </ac:spMkLst>
        </pc:spChg>
        <pc:spChg chg="add mod">
          <ac:chgData name="Kat Salisbury" userId="b64cd180-038e-4743-8e05-afde79732230" providerId="ADAL" clId="{8E19671D-D5E4-43FE-897E-98454609BBAD}" dt="2021-09-09T09:48:39.780" v="442"/>
          <ac:spMkLst>
            <pc:docMk/>
            <pc:sldMk cId="3945840745" sldId="259"/>
            <ac:spMk id="12" creationId="{B7AE3BE5-5442-4A68-8596-F6C3862C327D}"/>
          </ac:spMkLst>
        </pc:spChg>
        <pc:picChg chg="mod">
          <ac:chgData name="Kat Salisbury" userId="b64cd180-038e-4743-8e05-afde79732230" providerId="ADAL" clId="{8E19671D-D5E4-43FE-897E-98454609BBAD}" dt="2021-09-09T09:55:37.808" v="592" actId="14826"/>
          <ac:picMkLst>
            <pc:docMk/>
            <pc:sldMk cId="3945840745" sldId="259"/>
            <ac:picMk id="9" creationId="{A26B6940-9CC9-420B-A704-3DCD67925E6D}"/>
          </ac:picMkLst>
        </pc:picChg>
      </pc:sldChg>
      <pc:sldChg chg="addSp delSp modSp mod">
        <pc:chgData name="Kat Salisbury" userId="b64cd180-038e-4743-8e05-afde79732230" providerId="ADAL" clId="{8E19671D-D5E4-43FE-897E-98454609BBAD}" dt="2021-09-09T09:56:49.851" v="594" actId="14826"/>
        <pc:sldMkLst>
          <pc:docMk/>
          <pc:sldMk cId="3098098252" sldId="260"/>
        </pc:sldMkLst>
        <pc:spChg chg="del">
          <ac:chgData name="Kat Salisbury" userId="b64cd180-038e-4743-8e05-afde79732230" providerId="ADAL" clId="{8E19671D-D5E4-43FE-897E-98454609BBAD}" dt="2021-09-09T09:48:34.411" v="440" actId="478"/>
          <ac:spMkLst>
            <pc:docMk/>
            <pc:sldMk cId="3098098252" sldId="260"/>
            <ac:spMk id="11" creationId="{02E39416-A1EA-4332-94AE-E903EA670B32}"/>
          </ac:spMkLst>
        </pc:spChg>
        <pc:spChg chg="add mod">
          <ac:chgData name="Kat Salisbury" userId="b64cd180-038e-4743-8e05-afde79732230" providerId="ADAL" clId="{8E19671D-D5E4-43FE-897E-98454609BBAD}" dt="2021-09-09T09:48:40.585" v="443"/>
          <ac:spMkLst>
            <pc:docMk/>
            <pc:sldMk cId="3098098252" sldId="260"/>
            <ac:spMk id="13" creationId="{53BAF832-5D97-41D6-84C0-052D7B983060}"/>
          </ac:spMkLst>
        </pc:spChg>
        <pc:picChg chg="mod">
          <ac:chgData name="Kat Salisbury" userId="b64cd180-038e-4743-8e05-afde79732230" providerId="ADAL" clId="{8E19671D-D5E4-43FE-897E-98454609BBAD}" dt="2021-09-09T09:56:14.751" v="593" actId="14826"/>
          <ac:picMkLst>
            <pc:docMk/>
            <pc:sldMk cId="3098098252" sldId="260"/>
            <ac:picMk id="12" creationId="{CE52DD0E-1EDD-4FDB-81E3-2A6559DCF950}"/>
          </ac:picMkLst>
        </pc:picChg>
        <pc:picChg chg="mod">
          <ac:chgData name="Kat Salisbury" userId="b64cd180-038e-4743-8e05-afde79732230" providerId="ADAL" clId="{8E19671D-D5E4-43FE-897E-98454609BBAD}" dt="2021-09-09T09:56:49.851" v="594" actId="14826"/>
          <ac:picMkLst>
            <pc:docMk/>
            <pc:sldMk cId="3098098252" sldId="260"/>
            <ac:picMk id="14" creationId="{B4AD62BA-4A4E-4F41-85BF-25AFFAB5A723}"/>
          </ac:picMkLst>
        </pc:picChg>
      </pc:sldChg>
    </pc:docChg>
  </pc:docChgLst>
  <pc:docChgLst>
    <pc:chgData name="Kat Salisbury" userId="S::kat@2simple.com::b64cd180-038e-4743-8e05-afde79732230" providerId="AD" clId="Web-{DF3E98B2-F4A8-C613-5C7E-BA38AC2772AF}"/>
    <pc:docChg chg="modSld">
      <pc:chgData name="Kat Salisbury" userId="S::kat@2simple.com::b64cd180-038e-4743-8e05-afde79732230" providerId="AD" clId="Web-{DF3E98B2-F4A8-C613-5C7E-BA38AC2772AF}" dt="2021-09-09T10:27:47.232" v="0" actId="20577"/>
      <pc:docMkLst>
        <pc:docMk/>
      </pc:docMkLst>
      <pc:sldChg chg="modSp">
        <pc:chgData name="Kat Salisbury" userId="S::kat@2simple.com::b64cd180-038e-4743-8e05-afde79732230" providerId="AD" clId="Web-{DF3E98B2-F4A8-C613-5C7E-BA38AC2772AF}" dt="2021-09-09T10:27:47.232" v="0" actId="20577"/>
        <pc:sldMkLst>
          <pc:docMk/>
          <pc:sldMk cId="2029177982" sldId="257"/>
        </pc:sldMkLst>
        <pc:spChg chg="mod">
          <ac:chgData name="Kat Salisbury" userId="S::kat@2simple.com::b64cd180-038e-4743-8e05-afde79732230" providerId="AD" clId="Web-{DF3E98B2-F4A8-C613-5C7E-BA38AC2772AF}" dt="2021-09-09T10:27:47.232" v="0" actId="20577"/>
          <ac:spMkLst>
            <pc:docMk/>
            <pc:sldMk cId="2029177982" sldId="257"/>
            <ac:spMk id="16" creationId="{E4D00AF6-D835-48DE-9358-CB2D0C58E65D}"/>
          </ac:spMkLst>
        </pc:spChg>
      </pc:sldChg>
    </pc:docChg>
  </pc:docChgLst>
  <pc:docChgLst>
    <pc:chgData name="Kat Salisbury" userId="S::kat@2simple.com::b64cd180-038e-4743-8e05-afde79732230" providerId="AD" clId="Web-{78A3BBF7-BA14-18DB-91E8-923F5461B218}"/>
    <pc:docChg chg="modSld">
      <pc:chgData name="Kat Salisbury" userId="S::kat@2simple.com::b64cd180-038e-4743-8e05-afde79732230" providerId="AD" clId="Web-{78A3BBF7-BA14-18DB-91E8-923F5461B218}" dt="2021-09-09T10:00:59.579" v="0" actId="20577"/>
      <pc:docMkLst>
        <pc:docMk/>
      </pc:docMkLst>
      <pc:sldChg chg="modSp">
        <pc:chgData name="Kat Salisbury" userId="S::kat@2simple.com::b64cd180-038e-4743-8e05-afde79732230" providerId="AD" clId="Web-{78A3BBF7-BA14-18DB-91E8-923F5461B218}" dt="2021-09-09T10:00:59.579" v="0" actId="20577"/>
        <pc:sldMkLst>
          <pc:docMk/>
          <pc:sldMk cId="2029177982" sldId="257"/>
        </pc:sldMkLst>
        <pc:spChg chg="mod">
          <ac:chgData name="Kat Salisbury" userId="S::kat@2simple.com::b64cd180-038e-4743-8e05-afde79732230" providerId="AD" clId="Web-{78A3BBF7-BA14-18DB-91E8-923F5461B218}" dt="2021-09-09T10:00:59.579" v="0" actId="20577"/>
          <ac:spMkLst>
            <pc:docMk/>
            <pc:sldMk cId="2029177982" sldId="257"/>
            <ac:spMk id="11" creationId="{CA11A21C-70FD-4FE4-B683-26B922B4E0C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92CF4-50B4-4438-8160-E958580B57B5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421D8-048C-4C50-A919-9F78C00D10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3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Recap of Mixed Spellings from Previous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14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Introduce the learning focus and the spelling word list. Go through each word, discuss it’s meaning and read them out loud, allowing the children to do the same.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Nunito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095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Introduce the activity and allow the children time to complete it either independently or with a partner. Allow time for children to feedback.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084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Complete the online quiz as a class.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258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Introduce the follow-up resources and complete them across the week according to your spelling session timetable. Set the quiz as a 2Do to allow the children to return to it independently.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1B8E6-B67F-4EFC-A3C5-BB02E4A19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7F624-9536-4526-9E46-37E06E017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BD8F-EDA7-496C-B236-D04EDCBB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9F552-89BE-4385-89F3-4A10B31A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C419C-1437-416B-B183-F95FE824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11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51B7-D811-436B-B8DB-76A54467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7092C-344B-46D5-A695-1888A0510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6D33C-E464-4081-872C-4CF14F82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ADA7F-52DE-4EC3-B3AC-E02BC215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A36AD-A2E2-4368-98DD-EA5DB3EB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86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400188-0615-4E20-90EC-D6F183B4A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61763-A88B-4B2A-8862-913DEC71E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388EF-317A-4E5A-B3F2-DB9DEF89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3E8D-B974-478A-B2DA-CB0AE624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B5FEC-46C9-450D-9ED0-4BC60A45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11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EB2E6-54A0-41A0-9FFA-BCFD7D83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4515-4003-4C9C-B272-92D06A1C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4B43-C9CE-4363-A03B-DD198B2E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2FE96-ECE6-4FEF-A9BD-1619B245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6717-EAE9-4E4F-BC85-DF7780822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75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6E90-7C2C-43CA-A788-F2B752EB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4339-8064-4F5F-9CB2-3F4BE477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7920B-999D-4572-8323-F9A04F68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2D174-D636-44FA-B4AF-667C720C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0B7EE-44C7-4198-B5E7-45B50034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015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2D07-D4D3-48D6-8075-57FF230D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477DB-9DBB-4002-8A41-10B1D73CA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CDEB4-A4A1-458E-993D-14049DBBE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A3BF-7304-43E5-9A78-DE00AC20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0AE6E-65F4-4730-9747-DB4A1FBA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2588D-2020-40C3-B11E-C4EA6608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86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ECE40-354B-4AEF-BA97-D744D98C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97CF7-DACC-4EEC-8643-6F5F15240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6E172-B8C3-48EF-B158-F678A23D8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F2A59-1AF8-4BB8-917F-930E9186F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B6DBE-8825-48A9-B400-3DAF15B9E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506FE4-3CA2-4FDC-BB9E-A9058F1A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2A6F0B-82FD-4D2C-AE4E-C0882601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CE329-0C7E-4E6B-B603-4600371FB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11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5680-2A71-4EDC-8498-C20FE5A9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F8526-1331-4487-8FDD-F5CD36C9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D25FC-63E1-4813-8392-917D6143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15D6D-CD8D-471E-AEF3-56FBF7F4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4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D0135-9252-4C24-B5A1-57003563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E995-676C-4F46-A7CC-3E65C4B3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D387B-18E9-4232-94ED-A30DA4D0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8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261B-419C-4345-898B-512B4DED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49CEA-A93C-4B0B-820C-091E06911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125EC-49D4-4D9A-A0CD-C13B95E9F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4DE6D-A481-40F4-8C4C-C8169ED4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A2C54-F8C1-4587-9343-AF7D514C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DC779-21DB-436B-9927-7B4FDF3D4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43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233CD-D346-4AE1-BD4F-3DC39A91B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86D8-4C82-428D-8755-3E9C83101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F9A21-9D2B-43A0-9E84-BB3AE1CE6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2EAD74-D833-41FD-B752-F6E5F9E2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01212-DFDC-4063-A7BD-A05D2868A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C2A23-05F0-45FA-B92F-33712009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3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84367-756C-45B9-BB01-10E0FDF1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EE170-561C-4181-9BD1-FC93F589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90084-6C5C-4E6F-AE78-5FD4DE891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A0EA2-8755-4225-80E5-109EA9D62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F7392-578D-49DE-AEF7-07C4B06F3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3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hyperlink" Target="https://www.purplemash.com/app/diyjs/y5_Term1_Week1_Week_au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urplemash.com/app/guides/Spelling_Y5_Term1_Week1_LSCWC_au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www.purplemash.com/app/guides/Spelling_Y5_Term1_Week1_Dictation_au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urplemash.com/app/diyjs/y5_Term1_Week1_Week_au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0B9415-FB6B-4306-A8CF-3833B05C74F0}"/>
              </a:ext>
            </a:extLst>
          </p:cNvPr>
          <p:cNvSpPr/>
          <p:nvPr/>
        </p:nvSpPr>
        <p:spPr>
          <a:xfrm>
            <a:off x="4322174" y="0"/>
            <a:ext cx="7869826" cy="6857999"/>
          </a:xfrm>
          <a:prstGeom prst="rect">
            <a:avLst/>
          </a:prstGeom>
          <a:solidFill>
            <a:srgbClr val="8E2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5" name="Graphic 63">
            <a:extLst>
              <a:ext uri="{FF2B5EF4-FFF2-40B4-BE49-F238E27FC236}">
                <a16:creationId xmlns:a16="http://schemas.microsoft.com/office/drawing/2014/main" id="{9BC05247-EC89-4E18-AAC7-769930391E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9524"/>
            <a:ext cx="4505325" cy="6867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0E66B1-EE11-46E8-9D2F-388E12025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9676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Year 5: Term 1 Week 1</a:t>
            </a:r>
            <a:endParaRPr lang="en-GB" sz="4000" dirty="0">
              <a:solidFill>
                <a:schemeClr val="bg1"/>
              </a:solidFill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BD2A7-BC2A-4300-AFBB-8B3304D19C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Recap of Mixed Spellings from Previous Years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16F28-871B-42AE-8B42-15273F2FB254}"/>
              </a:ext>
            </a:extLst>
          </p:cNvPr>
          <p:cNvSpPr txBox="1"/>
          <p:nvPr/>
        </p:nvSpPr>
        <p:spPr>
          <a:xfrm>
            <a:off x="7472784" y="270098"/>
            <a:ext cx="42562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Spelling Resources – Year 5 Term 1</a:t>
            </a:r>
          </a:p>
        </p:txBody>
      </p:sp>
    </p:spTree>
    <p:extLst>
      <p:ext uri="{BB962C8B-B14F-4D97-AF65-F5344CB8AC3E}">
        <p14:creationId xmlns:p14="http://schemas.microsoft.com/office/powerpoint/2010/main" val="86858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05" y="265539"/>
            <a:ext cx="10932695" cy="793993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Learning Focus: Mixed Spellings from Previous Years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2</a:t>
            </a:r>
            <a:endParaRPr lang="en-GB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740348-AD6B-4C49-9DBA-E4B23586AF2F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optician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pyramid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trouble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country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incomplete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pea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ce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piece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vein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weigh</a:t>
            </a:r>
            <a:endParaRPr lang="en-GB" sz="2800" dirty="0">
              <a:solidFill>
                <a:srgbClr val="000000"/>
              </a:solidFill>
              <a:latin typeface="Nunito" panose="00000500000000000000" pitchFamily="2" charset="0"/>
            </a:endParaRP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parachute</a:t>
            </a:r>
            <a:endParaRPr lang="en-GB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A11A21C-70FD-4FE4-B683-26B922B4E0C4}"/>
              </a:ext>
            </a:extLst>
          </p:cNvPr>
          <p:cNvSpPr/>
          <p:nvPr/>
        </p:nvSpPr>
        <p:spPr>
          <a:xfrm>
            <a:off x="421105" y="1397263"/>
            <a:ext cx="8157411" cy="1502054"/>
          </a:xfrm>
          <a:prstGeom prst="roundRect">
            <a:avLst/>
          </a:prstGeom>
          <a:gradFill flip="none" rotWithShape="1">
            <a:gsLst>
              <a:gs pos="0">
                <a:srgbClr val="8E24AA">
                  <a:tint val="66000"/>
                  <a:satMod val="160000"/>
                </a:srgbClr>
              </a:gs>
              <a:gs pos="50000">
                <a:srgbClr val="8E24AA">
                  <a:tint val="44500"/>
                  <a:satMod val="160000"/>
                </a:srgbClr>
              </a:gs>
              <a:gs pos="100000">
                <a:srgbClr val="8E24AA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3200">
                <a:solidFill>
                  <a:schemeClr val="tx1"/>
                </a:solidFill>
                <a:latin typeface="Nunito"/>
              </a:rPr>
              <a:t>This week we are looking at a range of </a:t>
            </a:r>
            <a:r>
              <a:rPr lang="en-GB" sz="3200" dirty="0">
                <a:solidFill>
                  <a:schemeClr val="tx1"/>
                </a:solidFill>
                <a:latin typeface="Nunito"/>
              </a:rPr>
              <a:t>words that you have learnt in previous years.  </a:t>
            </a:r>
            <a:endParaRPr lang="en-GB" sz="3200" b="1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D00AF6-D835-48DE-9358-CB2D0C58E65D}"/>
              </a:ext>
            </a:extLst>
          </p:cNvPr>
          <p:cNvSpPr txBox="1"/>
          <p:nvPr/>
        </p:nvSpPr>
        <p:spPr>
          <a:xfrm>
            <a:off x="240119" y="3023497"/>
            <a:ext cx="8679121" cy="26776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457200" indent="-457200">
              <a:buBlip>
                <a:blip r:embed="rId4"/>
              </a:buBlip>
            </a:pPr>
            <a:r>
              <a:rPr lang="en-GB" sz="2800" dirty="0">
                <a:latin typeface="Nunito" panose="00000500000000000000" pitchFamily="2" charset="0"/>
              </a:rPr>
              <a:t>Do you know the meaning of all of these words?</a:t>
            </a:r>
          </a:p>
          <a:p>
            <a:pPr marL="457200" indent="-457200">
              <a:buBlip>
                <a:blip r:embed="rId4"/>
              </a:buBlip>
            </a:pPr>
            <a:endParaRPr lang="en-GB" sz="2800" dirty="0">
              <a:latin typeface="Nunito" panose="00000500000000000000" pitchFamily="2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GB" sz="2800" dirty="0">
                <a:latin typeface="Nunito" panose="00000500000000000000" pitchFamily="2" charset="0"/>
              </a:rPr>
              <a:t>Can you spot any patterns in these words?</a:t>
            </a:r>
          </a:p>
          <a:p>
            <a:pPr marL="457200" indent="-457200">
              <a:buBlip>
                <a:blip r:embed="rId4"/>
              </a:buBlip>
            </a:pPr>
            <a:endParaRPr lang="en-GB" sz="2800" dirty="0">
              <a:latin typeface="Nunito" panose="00000500000000000000" pitchFamily="2" charset="0"/>
            </a:endParaRPr>
          </a:p>
          <a:p>
            <a:pPr marL="457200" indent="-457200">
              <a:buBlip>
                <a:blip r:embed="rId4"/>
              </a:buBlip>
            </a:pPr>
            <a:r>
              <a:rPr lang="en-GB" sz="2800" dirty="0">
                <a:latin typeface="Nunito"/>
              </a:rPr>
              <a:t>Do you recognise any spelling rules which you </a:t>
            </a:r>
            <a:r>
              <a:rPr lang="en-GB" sz="2800">
                <a:latin typeface="Nunito"/>
              </a:rPr>
              <a:t>have learnt before?</a:t>
            </a:r>
          </a:p>
        </p:txBody>
      </p:sp>
      <p:pic>
        <p:nvPicPr>
          <p:cNvPr id="17" name="Picture 16" descr="Shape, icon&#10;&#10;Description automatically generated">
            <a:extLst>
              <a:ext uri="{FF2B5EF4-FFF2-40B4-BE49-F238E27FC236}">
                <a16:creationId xmlns:a16="http://schemas.microsoft.com/office/drawing/2014/main" id="{B22B9D56-CEEA-4517-9DCB-E659D6259A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7910" b="90000" l="9981" r="89827">
                        <a14:foregroundMark x1="24952" y1="89851" x2="24952" y2="89851"/>
                        <a14:foregroundMark x1="42226" y1="20448" x2="42226" y2="20448"/>
                        <a14:foregroundMark x1="56430" y1="7910" x2="56430" y2="7910"/>
                        <a14:foregroundMark x1="44146" y1="15672" x2="44146" y2="15672"/>
                        <a14:foregroundMark x1="41843" y1="20000" x2="45106" y2="15672"/>
                        <a14:foregroundMark x1="38964" y1="28657" x2="38964" y2="286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307187">
            <a:off x="7213532" y="4890818"/>
            <a:ext cx="1588008" cy="20421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86DB24-BD10-4CFE-868F-BBDC43295E30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29177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49667"/>
            <a:ext cx="10515600" cy="809866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Activity: </a:t>
            </a:r>
            <a:r>
              <a:rPr lang="en-GB" sz="3200" b="1" dirty="0">
                <a:solidFill>
                  <a:srgbClr val="000000"/>
                </a:solidFill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Mixed-Up Words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3</a:t>
            </a:r>
            <a:endParaRPr lang="en-GB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F26253-1736-4DC3-A36D-2608C42FDF44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optician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pyramid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trouble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country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incomplete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pea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ce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piece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vein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weigh</a:t>
            </a:r>
            <a:endParaRPr lang="en-GB" sz="2800" dirty="0">
              <a:solidFill>
                <a:srgbClr val="000000"/>
              </a:solidFill>
              <a:latin typeface="Nunito" panose="00000500000000000000" pitchFamily="2" charset="0"/>
            </a:endParaRP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parachute</a:t>
            </a:r>
            <a:endParaRPr lang="en-GB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7C45050-4B43-44FB-92B5-DE2CF70031D3}"/>
              </a:ext>
            </a:extLst>
          </p:cNvPr>
          <p:cNvSpPr txBox="1"/>
          <p:nvPr/>
        </p:nvSpPr>
        <p:spPr>
          <a:xfrm>
            <a:off x="258678" y="940591"/>
            <a:ext cx="88432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Blip>
                <a:blip r:embed="rId4"/>
              </a:buBlip>
            </a:pPr>
            <a:r>
              <a:rPr lang="en-GB" sz="2800" dirty="0">
                <a:latin typeface="Nunito" panose="00000500000000000000" pitchFamily="2" charset="0"/>
              </a:rPr>
              <a:t>Un-jumble the letters below to find our spelling words.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E9876F80-CFB9-404E-9CC9-A9D147F27CA3}"/>
              </a:ext>
            </a:extLst>
          </p:cNvPr>
          <p:cNvSpPr/>
          <p:nvPr/>
        </p:nvSpPr>
        <p:spPr>
          <a:xfrm>
            <a:off x="204249" y="2400832"/>
            <a:ext cx="2249906" cy="75799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ciepe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EB0FAD2-5E8B-47BD-A9BB-5B5CE9A96ED3}"/>
              </a:ext>
            </a:extLst>
          </p:cNvPr>
          <p:cNvSpPr/>
          <p:nvPr/>
        </p:nvSpPr>
        <p:spPr>
          <a:xfrm>
            <a:off x="3012823" y="2193131"/>
            <a:ext cx="2783307" cy="75799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niev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694BF58-AEEB-4C9D-8F17-0F93F5BD38C0}"/>
              </a:ext>
            </a:extLst>
          </p:cNvPr>
          <p:cNvSpPr/>
          <p:nvPr/>
        </p:nvSpPr>
        <p:spPr>
          <a:xfrm>
            <a:off x="6190417" y="2977271"/>
            <a:ext cx="2462128" cy="757990"/>
          </a:xfrm>
          <a:prstGeom prst="round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egwhi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D0ABF45-3D5F-4511-9FC6-211E055CBFC8}"/>
              </a:ext>
            </a:extLst>
          </p:cNvPr>
          <p:cNvSpPr/>
          <p:nvPr/>
        </p:nvSpPr>
        <p:spPr>
          <a:xfrm>
            <a:off x="433467" y="3923391"/>
            <a:ext cx="2407653" cy="757990"/>
          </a:xfrm>
          <a:prstGeom prst="round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ypmrdia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E42FF86-0EAE-4F35-993B-3663D33246AC}"/>
              </a:ext>
            </a:extLst>
          </p:cNvPr>
          <p:cNvSpPr/>
          <p:nvPr/>
        </p:nvSpPr>
        <p:spPr>
          <a:xfrm>
            <a:off x="3581484" y="4137672"/>
            <a:ext cx="2249906" cy="7579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uocnryt</a:t>
            </a:r>
            <a:endParaRPr lang="en-GB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AFEF4A9-0A03-432E-A498-CDB85214D5FE}"/>
              </a:ext>
            </a:extLst>
          </p:cNvPr>
          <p:cNvSpPr/>
          <p:nvPr/>
        </p:nvSpPr>
        <p:spPr>
          <a:xfrm>
            <a:off x="6296527" y="4128233"/>
            <a:ext cx="2407653" cy="757990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lebotur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3727836D-9D47-411F-92CC-60DD536E3086}"/>
              </a:ext>
            </a:extLst>
          </p:cNvPr>
          <p:cNvSpPr/>
          <p:nvPr/>
        </p:nvSpPr>
        <p:spPr>
          <a:xfrm>
            <a:off x="2997200" y="3165401"/>
            <a:ext cx="2643947" cy="757990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aprechaut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88B9B41-F822-4E5B-BC12-FE1224F400E9}"/>
              </a:ext>
            </a:extLst>
          </p:cNvPr>
          <p:cNvSpPr/>
          <p:nvPr/>
        </p:nvSpPr>
        <p:spPr>
          <a:xfrm>
            <a:off x="3973597" y="5200883"/>
            <a:ext cx="3402266" cy="75799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oantiicp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FB02155-F70E-48E6-82E0-45AAAC5AACA6}"/>
              </a:ext>
            </a:extLst>
          </p:cNvPr>
          <p:cNvSpPr/>
          <p:nvPr/>
        </p:nvSpPr>
        <p:spPr>
          <a:xfrm>
            <a:off x="479867" y="5119424"/>
            <a:ext cx="2893595" cy="757990"/>
          </a:xfrm>
          <a:prstGeom prst="roundRect">
            <a:avLst/>
          </a:prstGeom>
          <a:noFill/>
          <a:ln w="28575">
            <a:solidFill>
              <a:schemeClr val="accent2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ieotemcpnl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5A22B8D-F1BD-438E-9B85-E992F9D9A9EA}"/>
              </a:ext>
            </a:extLst>
          </p:cNvPr>
          <p:cNvSpPr/>
          <p:nvPr/>
        </p:nvSpPr>
        <p:spPr>
          <a:xfrm>
            <a:off x="6296528" y="1851489"/>
            <a:ext cx="2249906" cy="75799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 err="1">
                <a:solidFill>
                  <a:schemeClr val="tx1"/>
                </a:solidFill>
                <a:latin typeface="Nunito" panose="00000500000000000000" pitchFamily="2" charset="0"/>
              </a:rPr>
              <a:t>aepce</a:t>
            </a:r>
            <a:endParaRPr lang="en-GB" sz="3600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54D529-6AFE-4208-9860-527EE73FE185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52841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57686"/>
            <a:ext cx="10515600" cy="81023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Online Quiz: Homophones and near Homophones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4</a:t>
            </a:r>
            <a:endParaRPr lang="en-GB" sz="1050" dirty="0"/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A26B6940-9CC9-420B-A704-3DCD67925E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0183" y="1660359"/>
            <a:ext cx="6400341" cy="3109884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EFD608-A794-449F-83BD-F64F6574CE08}"/>
              </a:ext>
            </a:extLst>
          </p:cNvPr>
          <p:cNvSpPr txBox="1"/>
          <p:nvPr/>
        </p:nvSpPr>
        <p:spPr>
          <a:xfrm>
            <a:off x="601578" y="5295218"/>
            <a:ext cx="855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6"/>
              </a:buBlip>
            </a:pPr>
            <a:r>
              <a:rPr lang="en-GB" sz="2800" dirty="0">
                <a:latin typeface="Nunito" panose="00000500000000000000" pitchFamily="2" charset="0"/>
              </a:rPr>
              <a:t>Have a go at the </a:t>
            </a:r>
            <a:r>
              <a:rPr lang="en-GB" sz="2800" dirty="0">
                <a:latin typeface="Nunito" panose="00000500000000000000" pitchFamily="2" charset="0"/>
                <a:hlinkClick r:id="rId4"/>
              </a:rPr>
              <a:t>online quiz </a:t>
            </a:r>
            <a:r>
              <a:rPr lang="en-GB" sz="2800" dirty="0">
                <a:latin typeface="Nunito" panose="00000500000000000000" pitchFamily="2" charset="0"/>
              </a:rPr>
              <a:t>as a class.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AE3BE5-5442-4A68-8596-F6C3862C327D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optician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pyramid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trouble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country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incomplete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pea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ce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piece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vein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weigh</a:t>
            </a:r>
            <a:endParaRPr lang="en-GB" sz="2800" dirty="0">
              <a:solidFill>
                <a:srgbClr val="000000"/>
              </a:solidFill>
              <a:latin typeface="Nunito" panose="00000500000000000000" pitchFamily="2" charset="0"/>
            </a:endParaRP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parachute</a:t>
            </a:r>
            <a:endParaRPr lang="en-GB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A3E3AC-0BDB-4324-86EE-658D58F2CCCF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94584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57685"/>
            <a:ext cx="10515600" cy="909407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Follow-Up Resources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5</a:t>
            </a:r>
            <a:endParaRPr lang="en-GB" sz="105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1CD7E5-1FBE-43B5-ACB4-225C0CDF1C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36409">
            <a:off x="6771127" y="369718"/>
            <a:ext cx="1602135" cy="197839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A498C4-0E2E-4976-943A-79680B1C84BB}"/>
              </a:ext>
            </a:extLst>
          </p:cNvPr>
          <p:cNvSpPr txBox="1"/>
          <p:nvPr/>
        </p:nvSpPr>
        <p:spPr>
          <a:xfrm>
            <a:off x="288758" y="1397263"/>
            <a:ext cx="62589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Complete the </a:t>
            </a:r>
            <a:r>
              <a:rPr lang="en-GB" sz="2400" dirty="0">
                <a:latin typeface="Nunito" panose="00000500000000000000" pitchFamily="2" charset="0"/>
                <a:hlinkClick r:id="rId6"/>
              </a:rPr>
              <a:t>quiz</a:t>
            </a:r>
            <a:r>
              <a:rPr lang="en-GB" sz="2400" dirty="0">
                <a:latin typeface="Nunito" panose="00000500000000000000" pitchFamily="2" charset="0"/>
              </a:rPr>
              <a:t> independently. Challenge yourself by shortening the length of time you can see the words.</a:t>
            </a:r>
          </a:p>
          <a:p>
            <a:endParaRPr lang="en-GB" sz="2400" dirty="0">
              <a:latin typeface="Nunito" panose="00000500000000000000" pitchFamily="2" charset="0"/>
            </a:endParaRPr>
          </a:p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Listen to your teacher reading the </a:t>
            </a:r>
            <a:r>
              <a:rPr lang="en-GB" sz="2400" dirty="0">
                <a:latin typeface="Nunito" panose="00000500000000000000" pitchFamily="2" charset="0"/>
                <a:hlinkClick r:id="rId7"/>
              </a:rPr>
              <a:t>dictation sentences</a:t>
            </a:r>
            <a:r>
              <a:rPr lang="en-GB" sz="2400" dirty="0">
                <a:latin typeface="Nunito" panose="00000500000000000000" pitchFamily="2" charset="0"/>
              </a:rPr>
              <a:t> and fill in the missing words.</a:t>
            </a:r>
          </a:p>
          <a:p>
            <a:pPr marL="342900" indent="-342900">
              <a:buBlip>
                <a:blip r:embed="rId5"/>
              </a:buBlip>
            </a:pPr>
            <a:endParaRPr lang="en-GB" sz="2400" dirty="0">
              <a:latin typeface="Nunito" panose="00000500000000000000" pitchFamily="2" charset="0"/>
            </a:endParaRPr>
          </a:p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Practise writing the words 5 times at home or at school with </a:t>
            </a:r>
            <a:r>
              <a:rPr lang="en-GB" sz="2400" dirty="0">
                <a:latin typeface="Nunito" panose="00000500000000000000" pitchFamily="2" charset="0"/>
                <a:hlinkClick r:id="rId8"/>
              </a:rPr>
              <a:t>Look Say Cover Write Check</a:t>
            </a:r>
            <a:r>
              <a:rPr lang="en-GB" sz="2400" dirty="0">
                <a:latin typeface="Nunito" panose="00000500000000000000" pitchFamily="2" charset="0"/>
              </a:rPr>
              <a:t>.</a:t>
            </a:r>
          </a:p>
          <a:p>
            <a:pPr marL="342900" indent="-342900">
              <a:buBlip>
                <a:blip r:embed="rId5"/>
              </a:buBlip>
            </a:pPr>
            <a:endParaRPr lang="en-GB" sz="2400" dirty="0">
              <a:latin typeface="Nunito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BAF832-5D97-41D6-84C0-052D7B983060}"/>
              </a:ext>
            </a:extLst>
          </p:cNvPr>
          <p:cNvSpPr txBox="1"/>
          <p:nvPr/>
        </p:nvSpPr>
        <p:spPr>
          <a:xfrm>
            <a:off x="9264317" y="1417645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optician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pyramid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trouble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country</a:t>
            </a:r>
          </a:p>
          <a:p>
            <a:pPr algn="ctr"/>
            <a:r>
              <a:rPr lang="en-GB" sz="280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incomplete</a:t>
            </a:r>
          </a:p>
          <a:p>
            <a:pPr algn="ctr"/>
            <a:r>
              <a:rPr lang="en-GB" sz="2800" b="0" dirty="0">
                <a:solidFill>
                  <a:srgbClr val="000000"/>
                </a:solidFill>
                <a:latin typeface="Nunito" panose="00000500000000000000" pitchFamily="2" charset="0"/>
              </a:rPr>
              <a:t>pea</a:t>
            </a:r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ce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piece</a:t>
            </a:r>
          </a:p>
          <a:p>
            <a:pPr algn="ctr"/>
            <a:r>
              <a:rPr lang="en-GB" sz="2800" dirty="0">
                <a:solidFill>
                  <a:srgbClr val="000000"/>
                </a:solidFill>
                <a:latin typeface="Nunito" panose="00000500000000000000" pitchFamily="2" charset="0"/>
              </a:rPr>
              <a:t>vein</a:t>
            </a: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weigh</a:t>
            </a:r>
            <a:endParaRPr lang="en-GB" sz="2800" dirty="0">
              <a:solidFill>
                <a:srgbClr val="000000"/>
              </a:solidFill>
              <a:latin typeface="Nunito" panose="00000500000000000000" pitchFamily="2" charset="0"/>
            </a:endParaRPr>
          </a:p>
          <a:p>
            <a:pPr algn="ctr"/>
            <a:r>
              <a:rPr lang="en-GB" sz="280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parachute</a:t>
            </a:r>
            <a:endParaRPr lang="en-GB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8DB199-0C04-4B54-A422-C9D276A98DF4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7BE52-54C4-4508-8864-3880B838C7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460391">
            <a:off x="6422279" y="4819421"/>
            <a:ext cx="2096381" cy="1357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81C6C85-E54E-462D-AD2D-628042E16B6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982486">
            <a:off x="6526473" y="2969912"/>
            <a:ext cx="2487905" cy="1404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8098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73FB8A440DD4478BB9B4CF2B5DA7D3" ma:contentTypeVersion="18" ma:contentTypeDescription="Create a new document." ma:contentTypeScope="" ma:versionID="b872a40a2fbaba64cc3d9fe59ce8dbc7">
  <xsd:schema xmlns:xsd="http://www.w3.org/2001/XMLSchema" xmlns:xs="http://www.w3.org/2001/XMLSchema" xmlns:p="http://schemas.microsoft.com/office/2006/metadata/properties" xmlns:ns1="http://schemas.microsoft.com/sharepoint/v3" xmlns:ns2="aafe19d6-a45e-4653-a9bc-96d0b78f9e55" xmlns:ns3="aee25984-b93d-465b-8980-1f244b997fc5" targetNamespace="http://schemas.microsoft.com/office/2006/metadata/properties" ma:root="true" ma:fieldsID="cdd1a68e4bf090c9e09603ab2dfcb8e8" ns1:_="" ns2:_="" ns3:_="">
    <xsd:import namespace="http://schemas.microsoft.com/sharepoint/v3"/>
    <xsd:import namespace="aafe19d6-a45e-4653-a9bc-96d0b78f9e55"/>
    <xsd:import namespace="aee25984-b93d-465b-8980-1f244b997fc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1:_ip_UnifiedCompliancePolicyProperties" minOccurs="0"/>
                <xsd:element ref="ns1:_ip_UnifiedCompliancePolicyUIAction" minOccurs="0"/>
                <xsd:element ref="ns3:Comments" minOccurs="0"/>
                <xsd:element ref="ns3:Comment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fe19d6-a45e-4653-a9bc-96d0b78f9e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e25984-b93d-465b-8980-1f244b997f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Comments" ma:index="23" nillable="true" ma:displayName="Comments" ma:format="Dropdown" ma:internalName="Comments">
      <xsd:simpleType>
        <xsd:restriction base="dms:Note">
          <xsd:maxLength value="255"/>
        </xsd:restriction>
      </xsd:simpleType>
    </xsd:element>
    <xsd:element name="Comment" ma:index="24" nillable="true" ma:displayName="Comment" ma:internalName="Comment">
      <xsd:simpleType>
        <xsd:restriction base="dms:Note">
          <xsd:maxLength value="255"/>
        </xsd:restriction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Comments xmlns="aee25984-b93d-465b-8980-1f244b997fc5" xsi:nil="true"/>
    <Comment xmlns="aee25984-b93d-465b-8980-1f244b997fc5" xsi:nil="true"/>
  </documentManagement>
</p:properties>
</file>

<file path=customXml/itemProps1.xml><?xml version="1.0" encoding="utf-8"?>
<ds:datastoreItem xmlns:ds="http://schemas.openxmlformats.org/officeDocument/2006/customXml" ds:itemID="{A785D37D-3D8A-4319-840F-EB3E4593008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afe19d6-a45e-4653-a9bc-96d0b78f9e55"/>
    <ds:schemaRef ds:uri="aee25984-b93d-465b-8980-1f244b997f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F2F33F-5076-4400-BB2A-AEDD9CA959D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63F61E-650D-4EC9-9AA3-CD6C03C4BDE1}">
  <ds:schemaRefs>
    <ds:schemaRef ds:uri="aafe19d6-a45e-4653-a9bc-96d0b78f9e55"/>
    <ds:schemaRef ds:uri="http://purl.org/dc/terms/"/>
    <ds:schemaRef ds:uri="http://schemas.microsoft.com/office/2006/documentManagement/types"/>
    <ds:schemaRef ds:uri="http://schemas.microsoft.com/sharepoint/v3"/>
    <ds:schemaRef ds:uri="http://purl.org/dc/elements/1.1/"/>
    <ds:schemaRef ds:uri="http://schemas.openxmlformats.org/package/2006/metadata/core-properties"/>
    <ds:schemaRef ds:uri="aee25984-b93d-465b-8980-1f244b997fc5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</TotalTime>
  <Words>453</Words>
  <Application>Microsoft Office PowerPoint</Application>
  <PresentationFormat>Widescreen</PresentationFormat>
  <Paragraphs>92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Palanquin</vt:lpstr>
      <vt:lpstr>Nunito</vt:lpstr>
      <vt:lpstr>Calibri</vt:lpstr>
      <vt:lpstr>Palanquin Dark SemiBold</vt:lpstr>
      <vt:lpstr>Calibri Light</vt:lpstr>
      <vt:lpstr>Office Theme</vt:lpstr>
      <vt:lpstr>Year 5: Term 1 Week 1</vt:lpstr>
      <vt:lpstr>Learning Focus: Mixed Spellings from Previous Years</vt:lpstr>
      <vt:lpstr>Activity: Mixed-Up Words</vt:lpstr>
      <vt:lpstr>Online Quiz: Homophones and near Homophones</vt:lpstr>
      <vt:lpstr>Follow-Up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Y5 Aut1 Wk1</dc:title>
  <dc:creator>2Simple Ltd</dc:creator>
  <cp:lastModifiedBy>Sarah Neild</cp:lastModifiedBy>
  <cp:revision>22</cp:revision>
  <dcterms:created xsi:type="dcterms:W3CDTF">2021-04-13T07:23:00Z</dcterms:created>
  <dcterms:modified xsi:type="dcterms:W3CDTF">2021-11-08T00:06:40Z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0x0101002373FB8A440DD4478BB9B4CF2B5DA7D3</vt:lpwstr>
  </property>
</Properties>
</file>